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EDA2-61C6-4A92-A481-3B6544037FA9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7D73-6063-4C50-A25F-81220B6BC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15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EDA2-61C6-4A92-A481-3B6544037FA9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7D73-6063-4C50-A25F-81220B6BC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41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EDA2-61C6-4A92-A481-3B6544037FA9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7D73-6063-4C50-A25F-81220B6BCB1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7554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EDA2-61C6-4A92-A481-3B6544037FA9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7D73-6063-4C50-A25F-81220B6BC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16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EDA2-61C6-4A92-A481-3B6544037FA9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7D73-6063-4C50-A25F-81220B6BCB1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3322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EDA2-61C6-4A92-A481-3B6544037FA9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7D73-6063-4C50-A25F-81220B6BC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16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EDA2-61C6-4A92-A481-3B6544037FA9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7D73-6063-4C50-A25F-81220B6BC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35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EDA2-61C6-4A92-A481-3B6544037FA9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7D73-6063-4C50-A25F-81220B6BC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25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EDA2-61C6-4A92-A481-3B6544037FA9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7D73-6063-4C50-A25F-81220B6BC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6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EDA2-61C6-4A92-A481-3B6544037FA9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7D73-6063-4C50-A25F-81220B6BC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37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EDA2-61C6-4A92-A481-3B6544037FA9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7D73-6063-4C50-A25F-81220B6BC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93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EDA2-61C6-4A92-A481-3B6544037FA9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7D73-6063-4C50-A25F-81220B6BC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30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EDA2-61C6-4A92-A481-3B6544037FA9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7D73-6063-4C50-A25F-81220B6BC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67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EDA2-61C6-4A92-A481-3B6544037FA9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7D73-6063-4C50-A25F-81220B6BC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01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EDA2-61C6-4A92-A481-3B6544037FA9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7D73-6063-4C50-A25F-81220B6BC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0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EDA2-61C6-4A92-A481-3B6544037FA9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7D73-6063-4C50-A25F-81220B6BC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68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3EDA2-61C6-4A92-A481-3B6544037FA9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4377D73-6063-4C50-A25F-81220B6BC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0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5C633-4332-9274-3AD3-6FD4D0ABAD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E9CB18-0B58-D93A-81E5-688EECF4BF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731BDC-59BC-272C-D02F-63917ECEA8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66" y="226048"/>
            <a:ext cx="9690267" cy="6274675"/>
          </a:xfrm>
          <a:prstGeom prst="rect">
            <a:avLst/>
          </a:prstGeom>
        </p:spPr>
      </p:pic>
      <p:pic>
        <p:nvPicPr>
          <p:cNvPr id="6" name="Voice 260222_090044">
            <a:hlinkClick r:id="" action="ppaction://media"/>
            <a:extLst>
              <a:ext uri="{FF2B5EF4-FFF2-40B4-BE49-F238E27FC236}">
                <a16:creationId xmlns:a16="http://schemas.microsoft.com/office/drawing/2014/main" id="{C6377087-AF61-8C3B-E3D0-67674CCA1B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317" y="0"/>
            <a:ext cx="609600" cy="609600"/>
          </a:xfrm>
          <a:prstGeom prst="rect">
            <a:avLst/>
          </a:prstGeom>
        </p:spPr>
      </p:pic>
      <p:pic>
        <p:nvPicPr>
          <p:cNvPr id="4" name="Voice 260222_090044">
            <a:hlinkClick r:id="" action="ppaction://media"/>
            <a:extLst>
              <a:ext uri="{FF2B5EF4-FFF2-40B4-BE49-F238E27FC236}">
                <a16:creationId xmlns:a16="http://schemas.microsoft.com/office/drawing/2014/main" id="{44FDFEDC-70B7-CB4A-0CDB-659EC76B75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97297" y="53737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6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2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52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</TotalTime>
  <Words>0</Words>
  <Application>Microsoft Office PowerPoint</Application>
  <PresentationFormat>Widescreen</PresentationFormat>
  <Paragraphs>0</Paragraphs>
  <Slides>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Facet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shadi esmaeili</dc:creator>
  <cp:lastModifiedBy>fatemeh faraji</cp:lastModifiedBy>
  <cp:revision>3</cp:revision>
  <dcterms:created xsi:type="dcterms:W3CDTF">2026-05-18T07:07:23Z</dcterms:created>
  <dcterms:modified xsi:type="dcterms:W3CDTF">2026-05-19T06:42:49Z</dcterms:modified>
</cp:coreProperties>
</file>